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4"/>
  </p:notesMasterIdLst>
  <p:sldIdLst>
    <p:sldId id="264" r:id="rId2"/>
    <p:sldId id="263" r:id="rId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  <a:srgbClr val="0063A5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17" autoAdjust="0"/>
  </p:normalViewPr>
  <p:slideViewPr>
    <p:cSldViewPr snapToGrid="0">
      <p:cViewPr varScale="1">
        <p:scale>
          <a:sx n="159" d="100"/>
          <a:sy n="159" d="100"/>
        </p:scale>
        <p:origin x="156" y="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-35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E4962-D36D-4227-99D1-6381902E1D95}" type="datetimeFigureOut">
              <a:rPr lang="de-DE" smtClean="0"/>
              <a:t>07.06.2017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8BE14-5158-4F17-BE3C-99E1B2520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63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3982453" y="4271963"/>
            <a:ext cx="1064210" cy="7508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de-DE" dirty="0"/>
              <a:t>Insert </a:t>
            </a:r>
            <a:r>
              <a:rPr lang="de-DE" dirty="0" err="1"/>
              <a:t>your</a:t>
            </a:r>
            <a:r>
              <a:rPr lang="de-DE" dirty="0"/>
              <a:t> User Group logo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662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2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4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78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1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0"/>
          </p:nvPr>
        </p:nvSpPr>
        <p:spPr>
          <a:xfrm>
            <a:off x="3982453" y="4271963"/>
            <a:ext cx="1064210" cy="750887"/>
          </a:xfrm>
        </p:spPr>
      </p:sp>
    </p:spTree>
    <p:extLst>
      <p:ext uri="{BB962C8B-B14F-4D97-AF65-F5344CB8AC3E}">
        <p14:creationId xmlns:p14="http://schemas.microsoft.com/office/powerpoint/2010/main" val="3826559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709921"/>
      </p:ext>
    </p:extLst>
  </p:cSld>
  <p:clrMapOvr>
    <a:masterClrMapping/>
  </p:clrMapOvr>
</p:sld>
</file>

<file path=ppt/theme/theme1.xml><?xml version="1.0" encoding="utf-8"?>
<a:theme xmlns:a="http://schemas.openxmlformats.org/drawingml/2006/main" name="DOAG">
  <a:themeElements>
    <a:clrScheme name="DOAG-Farben">
      <a:dk1>
        <a:sysClr val="windowText" lastClr="000000"/>
      </a:dk1>
      <a:lt1>
        <a:sysClr val="window" lastClr="FFFFFF"/>
      </a:lt1>
      <a:dk2>
        <a:srgbClr val="6C0000"/>
      </a:dk2>
      <a:lt2>
        <a:srgbClr val="FFFFFF"/>
      </a:lt2>
      <a:accent1>
        <a:srgbClr val="FF0000"/>
      </a:accent1>
      <a:accent2>
        <a:srgbClr val="FBAD21"/>
      </a:accent2>
      <a:accent3>
        <a:srgbClr val="FFFF00"/>
      </a:accent3>
      <a:accent4>
        <a:srgbClr val="92D050"/>
      </a:accent4>
      <a:accent5>
        <a:srgbClr val="00B0F0"/>
      </a:accent5>
      <a:accent6>
        <a:srgbClr val="7030A0"/>
      </a:accent6>
      <a:hlink>
        <a:srgbClr val="FE7474"/>
      </a:hlink>
      <a:folHlink>
        <a:srgbClr val="7F0000"/>
      </a:folHlink>
    </a:clrScheme>
    <a:fontScheme name="DOAG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Calibri</vt:lpstr>
      <vt:lpstr>DOAG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</dc:creator>
  <cp:lastModifiedBy>Alexander Kermas</cp:lastModifiedBy>
  <cp:revision>137</cp:revision>
  <dcterms:created xsi:type="dcterms:W3CDTF">2015-06-17T08:32:03Z</dcterms:created>
  <dcterms:modified xsi:type="dcterms:W3CDTF">2017-06-07T12:01:04Z</dcterms:modified>
</cp:coreProperties>
</file>